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3" d="100"/>
          <a:sy n="73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8280920" cy="3528392"/>
          </a:xfrm>
        </p:spPr>
        <p:txBody>
          <a:bodyPr>
            <a:noAutofit/>
          </a:bodyPr>
          <a:lstStyle/>
          <a:p>
            <a:r>
              <a:rPr lang="zh-TW" altLang="en-US" sz="11500" dirty="0"/>
              <a:t>文字的對話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6670366" cy="17526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作者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馮翊軒</a:t>
            </a:r>
            <a:endParaRPr lang="en-US" altLang="zh-TW" sz="3600" dirty="0" smtClean="0"/>
          </a:p>
          <a:p>
            <a:r>
              <a:rPr lang="zh-TW" altLang="en-US" sz="3600" dirty="0"/>
              <a:t>指導老師</a:t>
            </a:r>
            <a:r>
              <a:rPr lang="en-US" altLang="zh-TW" sz="3600" dirty="0"/>
              <a:t>:</a:t>
            </a:r>
            <a:r>
              <a:rPr lang="zh-TW" altLang="en-US" sz="3600" dirty="0"/>
              <a:t>鄭綺瑩</a:t>
            </a:r>
          </a:p>
        </p:txBody>
      </p:sp>
    </p:spTree>
    <p:extLst>
      <p:ext uri="{BB962C8B-B14F-4D97-AF65-F5344CB8AC3E}">
        <p14:creationId xmlns:p14="http://schemas.microsoft.com/office/powerpoint/2010/main" val="19256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 rot="20329057">
            <a:off x="683566" y="2636914"/>
            <a:ext cx="43924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500" dirty="0" smtClean="0"/>
              <a:t>弋</a:t>
            </a:r>
            <a:endParaRPr lang="zh-TW" altLang="en-US" sz="22500" dirty="0"/>
          </a:p>
        </p:txBody>
      </p:sp>
      <p:sp>
        <p:nvSpPr>
          <p:cNvPr id="7" name="文字方塊 6"/>
          <p:cNvSpPr txBox="1"/>
          <p:nvPr/>
        </p:nvSpPr>
        <p:spPr>
          <a:xfrm rot="1796739">
            <a:off x="4321174" y="1119798"/>
            <a:ext cx="410445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500" dirty="0" smtClean="0"/>
              <a:t>戈</a:t>
            </a:r>
            <a:endParaRPr lang="zh-TW" altLang="en-US" sz="225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1196752"/>
            <a:ext cx="26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692696"/>
            <a:ext cx="425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3" name="矩形圖說文字 12"/>
          <p:cNvSpPr/>
          <p:nvPr/>
        </p:nvSpPr>
        <p:spPr>
          <a:xfrm>
            <a:off x="1043608" y="1583135"/>
            <a:ext cx="2520280" cy="17909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圖說文字 13"/>
          <p:cNvSpPr/>
          <p:nvPr/>
        </p:nvSpPr>
        <p:spPr>
          <a:xfrm rot="9064432">
            <a:off x="5014731" y="4331972"/>
            <a:ext cx="3456384" cy="1233429"/>
          </a:xfrm>
          <a:prstGeom prst="wedgeRoundRectCallout">
            <a:avLst>
              <a:gd name="adj1" fmla="val -28014"/>
              <a:gd name="adj2" fmla="val 773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187624" y="17008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科科</a:t>
            </a:r>
            <a:r>
              <a:rPr lang="en-US" altLang="zh-TW" dirty="0" smtClean="0"/>
              <a:t>!</a:t>
            </a:r>
            <a:r>
              <a:rPr lang="zh-TW" altLang="en-US" dirty="0" smtClean="0"/>
              <a:t>你帶了刀械，要被警察抓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 rot="19715860">
            <a:off x="5172139" y="4594743"/>
            <a:ext cx="3141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這是防身用的，用不著你管</a:t>
            </a:r>
            <a:r>
              <a:rPr lang="en-US" altLang="zh-TW" sz="2000" dirty="0" smtClean="0"/>
              <a:t>!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570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 rot="19609755">
            <a:off x="52130" y="1773274"/>
            <a:ext cx="3657600" cy="4572000"/>
          </a:xfrm>
        </p:spPr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22500" dirty="0" smtClean="0"/>
              <a:t>兩</a:t>
            </a:r>
            <a:endParaRPr lang="zh-TW" altLang="en-US" sz="22500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5185103" y="2060848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2500" dirty="0" smtClean="0"/>
              <a:t>丙</a:t>
            </a:r>
            <a:endParaRPr lang="zh-TW" altLang="en-US" sz="22500" dirty="0"/>
          </a:p>
        </p:txBody>
      </p:sp>
      <p:sp>
        <p:nvSpPr>
          <p:cNvPr id="7" name="雲朵形圖說文字 6"/>
          <p:cNvSpPr/>
          <p:nvPr/>
        </p:nvSpPr>
        <p:spPr>
          <a:xfrm>
            <a:off x="1475656" y="943851"/>
            <a:ext cx="2592288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123728" y="1484784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你少了入場券，給我滾</a:t>
            </a:r>
            <a:r>
              <a:rPr lang="en-US" altLang="zh-TW" sz="2000" dirty="0" smtClean="0"/>
              <a:t>!</a:t>
            </a:r>
            <a:endParaRPr lang="zh-TW" altLang="en-US" sz="2000" dirty="0"/>
          </a:p>
        </p:txBody>
      </p:sp>
      <p:sp>
        <p:nvSpPr>
          <p:cNvPr id="11" name="直線圖說文字 1 10"/>
          <p:cNvSpPr/>
          <p:nvPr/>
        </p:nvSpPr>
        <p:spPr>
          <a:xfrm>
            <a:off x="5921167" y="845615"/>
            <a:ext cx="2304256" cy="971235"/>
          </a:xfrm>
          <a:prstGeom prst="borderCallout1">
            <a:avLst>
              <a:gd name="adj1" fmla="val 100794"/>
              <a:gd name="adj2" fmla="val 18879"/>
              <a:gd name="adj3" fmla="val 195888"/>
              <a:gd name="adj4" fmla="val 37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921167" y="845615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………………………………………………………………………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258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2500" dirty="0" smtClean="0"/>
              <a:t>夫</a:t>
            </a:r>
            <a:endParaRPr lang="zh-TW" altLang="en-US" sz="225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500" dirty="0"/>
              <a:t>天</a:t>
            </a:r>
          </a:p>
        </p:txBody>
      </p:sp>
      <p:sp>
        <p:nvSpPr>
          <p:cNvPr id="8" name="雲朵形圖說文字 7"/>
          <p:cNvSpPr/>
          <p:nvPr/>
        </p:nvSpPr>
        <p:spPr>
          <a:xfrm>
            <a:off x="1403648" y="764704"/>
            <a:ext cx="3240360" cy="17281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123728" y="12687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Hey!</a:t>
            </a:r>
            <a:r>
              <a:rPr lang="zh-TW" altLang="en-US" dirty="0" smtClean="0"/>
              <a:t>光頭強</a:t>
            </a:r>
            <a:r>
              <a:rPr lang="en-US" altLang="zh-TW" dirty="0" smtClean="0"/>
              <a:t>!</a:t>
            </a:r>
            <a:r>
              <a:rPr lang="zh-TW" altLang="en-US" dirty="0" smtClean="0"/>
              <a:t>不冷嗎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10" name="橢圓形圖說文字 9"/>
          <p:cNvSpPr/>
          <p:nvPr/>
        </p:nvSpPr>
        <p:spPr>
          <a:xfrm>
            <a:off x="5292080" y="764704"/>
            <a:ext cx="2520280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868144" y="12687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我光頭是因為我</a:t>
            </a:r>
            <a:r>
              <a:rPr lang="zh-TW" altLang="en-US" dirty="0" smtClean="0">
                <a:latin typeface="新細明體"/>
              </a:rPr>
              <a:t>「</a:t>
            </a:r>
            <a:r>
              <a:rPr lang="zh-TW" altLang="en-US" dirty="0" smtClean="0"/>
              <a:t>豪</a:t>
            </a:r>
            <a:r>
              <a:rPr lang="zh-TW" altLang="zh-TW" dirty="0" smtClean="0"/>
              <a:t>」</a:t>
            </a:r>
            <a:r>
              <a:rPr lang="zh-TW" altLang="en-US" dirty="0" smtClean="0"/>
              <a:t>無天際</a:t>
            </a:r>
            <a:r>
              <a:rPr lang="en-US" altLang="zh-TW" dirty="0" smtClean="0"/>
              <a:t>!!!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5131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500" dirty="0" smtClean="0"/>
              <a:t>木</a:t>
            </a:r>
            <a:endParaRPr lang="zh-TW" altLang="en-US" sz="225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500" dirty="0" smtClean="0"/>
              <a:t>本</a:t>
            </a:r>
            <a:endParaRPr lang="zh-TW" altLang="en-US" sz="22500" dirty="0"/>
          </a:p>
        </p:txBody>
      </p:sp>
      <p:sp>
        <p:nvSpPr>
          <p:cNvPr id="5" name="橢圓形圖說文字 4"/>
          <p:cNvSpPr/>
          <p:nvPr/>
        </p:nvSpPr>
        <p:spPr>
          <a:xfrm>
            <a:off x="1691680" y="404664"/>
            <a:ext cx="2664296" cy="18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形圖說文字 5"/>
          <p:cNvSpPr/>
          <p:nvPr/>
        </p:nvSpPr>
        <p:spPr>
          <a:xfrm>
            <a:off x="5940152" y="188640"/>
            <a:ext cx="3564396" cy="2232248"/>
          </a:xfrm>
          <a:prstGeom prst="wedgeEllipseCallout">
            <a:avLst>
              <a:gd name="adj1" fmla="val -25230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020272" y="9087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我才要笑你沒腸子</a:t>
            </a:r>
            <a:r>
              <a:rPr lang="en-US" altLang="zh-TW" dirty="0" smtClean="0"/>
              <a:t>!!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835696" y="9087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哈</a:t>
            </a:r>
            <a:r>
              <a:rPr lang="en-US" altLang="zh-TW" dirty="0" smtClean="0"/>
              <a:t>!</a:t>
            </a:r>
            <a:r>
              <a:rPr lang="zh-TW" altLang="en-US" dirty="0" smtClean="0"/>
              <a:t>你屁股上插了一支木棍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508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11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500" dirty="0" smtClean="0"/>
              <a:t>良</a:t>
            </a:r>
            <a:endParaRPr lang="zh-TW" altLang="en-US" sz="225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500" dirty="0" smtClean="0"/>
              <a:t>艮</a:t>
            </a:r>
            <a:endParaRPr lang="zh-TW" altLang="en-US" sz="22500" dirty="0"/>
          </a:p>
        </p:txBody>
      </p:sp>
      <p:sp>
        <p:nvSpPr>
          <p:cNvPr id="5" name="橢圓形圖說文字 4"/>
          <p:cNvSpPr/>
          <p:nvPr/>
        </p:nvSpPr>
        <p:spPr>
          <a:xfrm>
            <a:off x="2915816" y="1268760"/>
            <a:ext cx="2376264" cy="1800200"/>
          </a:xfrm>
          <a:prstGeom prst="wedgeEllipseCallout">
            <a:avLst>
              <a:gd name="adj1" fmla="val -47220"/>
              <a:gd name="adj2" fmla="val 58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347864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笑你沒頭髮</a:t>
            </a:r>
            <a:r>
              <a:rPr lang="en-US" altLang="zh-TW" dirty="0" smtClean="0"/>
              <a:t>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64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" accel="5000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" accel="5000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90</TotalTime>
  <Words>99</Words>
  <Application>Microsoft Office PowerPoint</Application>
  <PresentationFormat>如螢幕大小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龍騰四海</vt:lpstr>
      <vt:lpstr>文字的對話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文字的對話</dc:title>
  <dc:creator>資優班</dc:creator>
  <cp:lastModifiedBy>資優班</cp:lastModifiedBy>
  <cp:revision>15</cp:revision>
  <dcterms:created xsi:type="dcterms:W3CDTF">2019-04-15T00:12:32Z</dcterms:created>
  <dcterms:modified xsi:type="dcterms:W3CDTF">2019-04-29T00:43:56Z</dcterms:modified>
</cp:coreProperties>
</file>